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4BCBB-C110-A597-9AFA-1FD96B412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B811E0-4CEC-4CA4-2796-AC9BF9003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ADDFF2-BF40-00AB-A808-A5A69A52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3D44-E967-4DB0-B3F3-23CC0DAA2A4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B2868-7D42-2D19-EE71-C2A8BE12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C3F3B0-322A-718A-200B-7A9933A9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A784-4E46-42F0-A86B-21727EA5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4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6B8A0-4878-6006-4209-E50C265F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830D34-BE71-9ADE-F5B1-5ABD67EBD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6AA203-4668-BFCF-3511-A5CC4CE38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3D44-E967-4DB0-B3F3-23CC0DAA2A4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27BD1E-889D-DA9C-7C49-9E759F99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E6AFB-71DF-C18E-5840-61502F0C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A784-4E46-42F0-A86B-21727EA5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6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675AA3-43FF-FCC3-2F66-209C589B2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7F2490-FD74-F0F2-229B-E6B0AD6B7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220F3-B1EB-31E8-79A7-76C315D4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3D44-E967-4DB0-B3F3-23CC0DAA2A4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F6F64-E9ED-BBF5-E648-6AC3A3537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3A467-A6A9-4557-5840-3FE41055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A784-4E46-42F0-A86B-21727EA5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2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92994-F5C5-51EB-41B7-84C54C62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9DB1F1-DEAC-8B5B-EE4F-9AD89E78F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28BDB1-C6B7-DA79-9F31-4EBC853C5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3D44-E967-4DB0-B3F3-23CC0DAA2A4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1435D-7C59-1DD7-66E0-0AA7391D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EA5FDA-40B8-3A89-3900-96A6A47F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A784-4E46-42F0-A86B-21727EA5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5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1CE5F-BAFB-3D8A-3240-2655D007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FC94B6-0549-E45E-D173-AE0D560C9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3A8B2-2C2E-C89A-305C-450A1D65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3D44-E967-4DB0-B3F3-23CC0DAA2A4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F384D-4E90-CB4C-A86A-8C517111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A4E4F-2088-371C-0F92-32956F38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A784-4E46-42F0-A86B-21727EA5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0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716A2-97C5-EAB0-E7FC-33E585B6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D94227-9EF9-2725-5172-6E3592416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805C88-2230-0AD8-4736-5C95E1EA2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6C39DE-7BA2-0D2B-A151-9BC87342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3D44-E967-4DB0-B3F3-23CC0DAA2A4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17804-98C6-280A-CB49-666D2DE8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EB7297-DD47-2454-44B3-93A0203F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A784-4E46-42F0-A86B-21727EA5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52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BE189-DD34-8A70-E455-54866A36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52FCC0-1794-5F81-A018-631A7661F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04ED48-395C-4CF6-06A5-9D53366DC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5099E3-AE56-F571-AA66-46AE8F895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29A4C9-2552-BECB-50C2-5904A34B5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DEB42B-C850-4D64-1180-303ED4F3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3D44-E967-4DB0-B3F3-23CC0DAA2A4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735E90-2FDC-5C8B-5949-782BE0A1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947840-C9D8-2E26-874F-4883A11D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A784-4E46-42F0-A86B-21727EA5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7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7A5DD-DFCD-8030-7384-9E6E8A3B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A070BD-EF16-EB17-2E30-180EE5EF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3D44-E967-4DB0-B3F3-23CC0DAA2A4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35093F-523B-1389-3DF6-B3F03755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48EEF0-38D9-AB2E-DD2B-0136E72A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A784-4E46-42F0-A86B-21727EA5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1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EEC440-0297-8F97-0D8F-912F332A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3D44-E967-4DB0-B3F3-23CC0DAA2A4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A53324-4022-41CD-51C7-BEAAD373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F11BB6-088D-C122-6ECA-09268B92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A784-4E46-42F0-A86B-21727EA5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BE5B9-A5A3-898A-293B-C56EC8DA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A690B-B7D0-D645-C1DE-75B76A85A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74D111-9AAE-AF7B-67CC-D8327426F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64ACC2-A369-550D-5104-E181F24A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3D44-E967-4DB0-B3F3-23CC0DAA2A4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133958-EFD9-245E-DDED-9C09C000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6B3EB-4FA9-DEA8-1670-9A63D01C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A784-4E46-42F0-A86B-21727EA5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14CAD-3067-B87F-439B-5524613A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199926-9026-EF1D-6775-75B2AEC4F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AFB96-8173-820C-70BE-C308F253C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34E21E-9828-42C7-18EC-1DC5A447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3D44-E967-4DB0-B3F3-23CC0DAA2A4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33C01C-D994-5499-0E34-45B91548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BF6811-DCB1-2CE8-12A0-A9A7309D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A784-4E46-42F0-A86B-21727EA5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2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F9A23-FF78-69FD-C6FB-89A2915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28D8ED-B54C-4341-3C5E-DA054AF45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2B3DFA-07CA-D535-D2D5-1849FDA60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73D44-E967-4DB0-B3F3-23CC0DAA2A4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B2F4E8-6BB5-155B-E1F5-396A15267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7CAF-FD80-D7AC-6B74-88089FC3B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EA784-4E46-42F0-A86B-21727EA5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2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8107B1-7F95-6FD0-F716-F57F5A363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356E41-C93B-4B38-C295-71ADE77A1446}"/>
              </a:ext>
            </a:extLst>
          </p:cNvPr>
          <p:cNvSpPr/>
          <p:nvPr/>
        </p:nvSpPr>
        <p:spPr>
          <a:xfrm>
            <a:off x="4530788" y="1554587"/>
            <a:ext cx="3130409" cy="5837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Дорогие</a:t>
            </a:r>
            <a:r>
              <a:rPr lang="ru-RU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друзья</a:t>
            </a:r>
            <a:r>
              <a:rPr lang="ru-RU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400" b="1" dirty="0">
              <a:ln/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A40DAAA-1FD4-72C2-30FA-83832C8F0C9E}"/>
              </a:ext>
            </a:extLst>
          </p:cNvPr>
          <p:cNvSpPr/>
          <p:nvPr/>
        </p:nvSpPr>
        <p:spPr>
          <a:xfrm>
            <a:off x="2210726" y="2142461"/>
            <a:ext cx="5006241" cy="11182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преддверии Нового года</a:t>
            </a:r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приглашаем Вас принять</a:t>
            </a:r>
            <a:endParaRPr lang="en-US" sz="2000" b="1" dirty="0">
              <a:ln w="0"/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конкурсе поделок</a:t>
            </a:r>
            <a:endParaRPr lang="ru-RU" sz="2000" b="1" dirty="0">
              <a:ln w="0"/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6455F7-A0AC-79D1-5029-0B3048AF361A}"/>
              </a:ext>
            </a:extLst>
          </p:cNvPr>
          <p:cNvSpPr/>
          <p:nvPr/>
        </p:nvSpPr>
        <p:spPr>
          <a:xfrm>
            <a:off x="6329044" y="2821831"/>
            <a:ext cx="3542893" cy="4680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«Новогодняя фантазия»</a:t>
            </a:r>
            <a:endParaRPr lang="ru-RU" sz="2400" b="1" dirty="0">
              <a:ln/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3A365D6-4565-E678-F553-C07616450191}"/>
              </a:ext>
            </a:extLst>
          </p:cNvPr>
          <p:cNvSpPr/>
          <p:nvPr/>
        </p:nvSpPr>
        <p:spPr>
          <a:xfrm>
            <a:off x="-44249" y="3260716"/>
            <a:ext cx="8509000" cy="11182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Участником конкурса может стать любой студент, преподаватель работник техникума</a:t>
            </a:r>
            <a:endParaRPr lang="ru-RU" sz="2000" b="1" dirty="0">
              <a:ln w="0"/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Ждем Ваши работы из любого материала</a:t>
            </a:r>
            <a:endParaRPr lang="ru-RU" sz="2000" b="1" dirty="0">
              <a:ln w="0"/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D0CA76-69A4-65CF-303E-F51AE9256BE7}"/>
              </a:ext>
            </a:extLst>
          </p:cNvPr>
          <p:cNvSpPr/>
          <p:nvPr/>
        </p:nvSpPr>
        <p:spPr>
          <a:xfrm>
            <a:off x="6666379" y="3917306"/>
            <a:ext cx="50062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i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декабря по 25 декабря 2023 года</a:t>
            </a:r>
            <a:endParaRPr lang="ru-RU" sz="2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5E60038-69F0-44AA-AEFC-3A57CC20D92A}"/>
              </a:ext>
            </a:extLst>
          </p:cNvPr>
          <p:cNvSpPr/>
          <p:nvPr/>
        </p:nvSpPr>
        <p:spPr>
          <a:xfrm>
            <a:off x="1409486" y="4318310"/>
            <a:ext cx="9373015" cy="8372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конкурса будут подведены 26 декабря</a:t>
            </a:r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Каждого участника ждет подарок!</a:t>
            </a:r>
            <a:endParaRPr lang="en-US" sz="2000" b="1" dirty="0">
              <a:ln w="0"/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Приносим поделки в библиотеку по адресу: ул. Мусоргского, 38</a:t>
            </a:r>
            <a:endParaRPr lang="ru-RU" sz="2000" b="1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946CB2C-21E3-94B6-4359-A9BE4A2B486D}"/>
              </a:ext>
            </a:extLst>
          </p:cNvPr>
          <p:cNvSpPr/>
          <p:nvPr/>
        </p:nvSpPr>
        <p:spPr>
          <a:xfrm>
            <a:off x="2458139" y="5072340"/>
            <a:ext cx="72757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Создайте Новогоднее чудо своими руками!!!</a:t>
            </a:r>
            <a:endParaRPr lang="ru-RU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3572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2023-11-29T03:15:38Z</dcterms:created>
  <dcterms:modified xsi:type="dcterms:W3CDTF">2023-11-29T03:16:09Z</dcterms:modified>
</cp:coreProperties>
</file>